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932" y="-63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3071-0954-4510-905F-99D69BB06B20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D46A1-84FB-4C51-B2D0-D5E2770F52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46A1-84FB-4C51-B2D0-D5E2770F52C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DB27-CDFB-4F58-BB5E-1A29D5AA9C88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99A9F-872A-4204-944B-2448CBFA02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09530" y="428604"/>
          <a:ext cx="9072626" cy="3625480"/>
        </p:xfrm>
        <a:graphic>
          <a:graphicData uri="http://schemas.openxmlformats.org/drawingml/2006/table">
            <a:tbl>
              <a:tblPr/>
              <a:tblGrid>
                <a:gridCol w="794039"/>
                <a:gridCol w="523940"/>
                <a:gridCol w="1664816"/>
                <a:gridCol w="1965063"/>
                <a:gridCol w="1195810"/>
                <a:gridCol w="1500198"/>
                <a:gridCol w="1428760"/>
              </a:tblGrid>
              <a:tr h="5179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NO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endParaRPr lang="ko-KR" altLang="en-US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구분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항목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수량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사이즈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비고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2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인쇄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제작물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홍보용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리플렛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FF0000"/>
                          </a:solidFill>
                          <a:latin typeface="맑은 고딕"/>
                        </a:rPr>
                        <a:t>홍보용 </a:t>
                      </a:r>
                      <a:r>
                        <a:rPr lang="ko-KR" altLang="en-US" sz="1100" b="0" i="0" u="none" strike="noStrike" dirty="0" err="1">
                          <a:solidFill>
                            <a:srgbClr val="FF0000"/>
                          </a:solidFill>
                          <a:latin typeface="맑은 고딕"/>
                        </a:rPr>
                        <a:t>리플렛</a:t>
                      </a:r>
                      <a:endParaRPr lang="ko-KR" altLang="en-US" sz="1100" b="0" i="0" u="none" strike="noStrike" dirty="0">
                        <a:solidFill>
                          <a:srgbClr val="FF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25000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a4 3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접지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아트지 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120~180</a:t>
                      </a:r>
                    </a:p>
                    <a:p>
                      <a:pPr algn="ctr" fontAlgn="ctr"/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유광코팅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페스티벌용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리플렛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관람객 배포용 </a:t>
                      </a:r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리플렛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25000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a4 3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 접지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아트지 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120~180</a:t>
                      </a:r>
                    </a:p>
                    <a:p>
                      <a:pPr algn="ctr" fontAlgn="ctr"/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유광코팅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디렉토리북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디렉토리북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10000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a5 10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장 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(20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페이지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중철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잡지 같은 얇은 종이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페스티벌</a:t>
                      </a:r>
                      <a:r>
                        <a:rPr lang="ko-KR" altLang="en-US" sz="11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가이드 목걸이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프로모션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안내 가이드 목걸이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20000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대략 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(8*12cm) * 5</a:t>
                      </a:r>
                      <a:r>
                        <a:rPr lang="en-US" altLang="ko-KR" sz="11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1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장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상단타공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양면 </a:t>
                      </a:r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무광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코팅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프로그램 운영용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다이아 쿠폰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기념 인쇄물 등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25000</a:t>
                      </a:r>
                      <a:endParaRPr lang="ko-KR" altLang="en-US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대략 </a:t>
                      </a:r>
                      <a:r>
                        <a:rPr lang="en-US" altLang="ko-KR" sz="1100" b="0" i="0" u="none" strike="noStrike" baseline="0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4*4cm </a:t>
                      </a:r>
                      <a:r>
                        <a:rPr lang="en-US" altLang="ko-KR" sz="1100" b="0" i="0" u="none" strike="noStrike" baseline="0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stze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일반 명함에 </a:t>
                      </a:r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도무송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한 듯한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9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사전 홍보용</a:t>
                      </a: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포스터 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등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5000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A2 &amp; B3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아트지 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코팅 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OR </a:t>
                      </a:r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무코팅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58500" marR="58500" marT="54000" marB="54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36718" y="141281"/>
            <a:ext cx="3143272" cy="571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9530" y="214290"/>
            <a:ext cx="8203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(1)</a:t>
            </a:r>
            <a:r>
              <a:rPr lang="ko-KR" altLang="en-US" sz="1100" dirty="0" smtClean="0">
                <a:solidFill>
                  <a:srgbClr val="FF0000"/>
                </a:solidFill>
              </a:rPr>
              <a:t>홍보용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리플렛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endParaRPr lang="en-US" altLang="ko-KR" sz="1100" dirty="0">
              <a:solidFill>
                <a:srgbClr val="FF0000"/>
              </a:solidFill>
            </a:endParaRP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(2) </a:t>
            </a:r>
            <a:r>
              <a:rPr lang="ko-KR" altLang="en-US" sz="1100" dirty="0" smtClean="0">
                <a:solidFill>
                  <a:srgbClr val="FF0000"/>
                </a:solidFill>
              </a:rPr>
              <a:t>페스티벌용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리플렛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endParaRPr lang="en-US" altLang="ko-KR" sz="1100" dirty="0">
              <a:solidFill>
                <a:srgbClr val="FF0000"/>
              </a:solidFill>
            </a:endParaRP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SIZE : A4</a:t>
            </a:r>
            <a:r>
              <a:rPr lang="ko-KR" altLang="en-US" sz="1100" dirty="0" smtClean="0">
                <a:solidFill>
                  <a:srgbClr val="FF0000"/>
                </a:solidFill>
              </a:rPr>
              <a:t>사이즈 </a:t>
            </a:r>
            <a:r>
              <a:rPr lang="en-US" altLang="ko-KR" sz="1100" dirty="0" smtClean="0">
                <a:solidFill>
                  <a:srgbClr val="FF0000"/>
                </a:solidFill>
              </a:rPr>
              <a:t>3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단접지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* </a:t>
            </a:r>
            <a:r>
              <a:rPr lang="ko-KR" altLang="en-US" sz="1100" dirty="0" smtClean="0">
                <a:solidFill>
                  <a:srgbClr val="FF0000"/>
                </a:solidFill>
              </a:rPr>
              <a:t>아래 표시된 선과 같이 접히는 부분의 그래픽이 깨지지 않는 재지 중 저렴한 단가로 추천 부탁 드립니다</a:t>
            </a:r>
            <a:r>
              <a:rPr lang="en-US" altLang="ko-KR" sz="1100" dirty="0" smtClean="0">
                <a:solidFill>
                  <a:srgbClr val="FF0000"/>
                </a:solidFill>
              </a:rPr>
              <a:t>.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 rot="5400000">
            <a:off x="594421" y="3213826"/>
            <a:ext cx="3571900" cy="172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530" y="214291"/>
            <a:ext cx="8203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(3)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디렉토리</a:t>
            </a:r>
            <a:r>
              <a:rPr lang="ko-KR" altLang="en-US" sz="1100" dirty="0" smtClean="0">
                <a:solidFill>
                  <a:srgbClr val="FF0000"/>
                </a:solidFill>
              </a:rPr>
              <a:t> 북</a:t>
            </a:r>
            <a:endParaRPr lang="en-US" altLang="ko-KR" sz="1100" dirty="0">
              <a:solidFill>
                <a:srgbClr val="FF0000"/>
              </a:solidFill>
            </a:endParaRPr>
          </a:p>
          <a:p>
            <a:endParaRPr lang="en-US" altLang="ko-KR" sz="1100" dirty="0">
              <a:solidFill>
                <a:srgbClr val="FF0000"/>
              </a:solidFill>
            </a:endParaRP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SIZE : </a:t>
            </a:r>
            <a:r>
              <a:rPr lang="ko-KR" altLang="en-US" sz="1100" dirty="0" smtClean="0">
                <a:solidFill>
                  <a:srgbClr val="FF0000"/>
                </a:solidFill>
              </a:rPr>
              <a:t>아래 사이즈 정도의 표준화된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디렉토리</a:t>
            </a:r>
            <a:r>
              <a:rPr lang="ko-KR" altLang="en-US" sz="1100" dirty="0" smtClean="0">
                <a:solidFill>
                  <a:srgbClr val="FF0000"/>
                </a:solidFill>
              </a:rPr>
              <a:t> 사이즈 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* </a:t>
            </a:r>
            <a:r>
              <a:rPr lang="ko-KR" altLang="en-US" sz="1100" dirty="0" smtClean="0">
                <a:solidFill>
                  <a:srgbClr val="FF0000"/>
                </a:solidFill>
              </a:rPr>
              <a:t>저렴한 단가의 얇은 재지에 </a:t>
            </a:r>
            <a:r>
              <a:rPr lang="en-US" altLang="ko-KR" sz="1100" dirty="0" smtClean="0">
                <a:solidFill>
                  <a:srgbClr val="FF0000"/>
                </a:solidFill>
              </a:rPr>
              <a:t>10</a:t>
            </a:r>
            <a:r>
              <a:rPr lang="ko-KR" altLang="en-US" sz="1100" dirty="0" smtClean="0">
                <a:solidFill>
                  <a:srgbClr val="FF0000"/>
                </a:solidFill>
              </a:rPr>
              <a:t>장 가량의 북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84529" y="-26060"/>
            <a:ext cx="2370831" cy="45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9530" y="3643315"/>
            <a:ext cx="8203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(4) </a:t>
            </a:r>
            <a:r>
              <a:rPr lang="ko-KR" altLang="en-US" sz="1100" dirty="0" smtClean="0">
                <a:solidFill>
                  <a:srgbClr val="FF0000"/>
                </a:solidFill>
              </a:rPr>
              <a:t>페스티벌 가이드 목걸이</a:t>
            </a:r>
            <a:endParaRPr lang="en-US" altLang="ko-KR" sz="1100" dirty="0">
              <a:solidFill>
                <a:srgbClr val="FF0000"/>
              </a:solidFill>
            </a:endParaRPr>
          </a:p>
          <a:p>
            <a:endParaRPr lang="en-US" altLang="ko-KR" sz="1100" dirty="0">
              <a:solidFill>
                <a:srgbClr val="FF0000"/>
              </a:solidFill>
            </a:endParaRP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SIZE : </a:t>
            </a:r>
            <a:r>
              <a:rPr lang="ko-KR" altLang="en-US" sz="1100" dirty="0" smtClean="0">
                <a:solidFill>
                  <a:srgbClr val="FF0000"/>
                </a:solidFill>
              </a:rPr>
              <a:t>하단 사진의 사이즈 </a:t>
            </a:r>
            <a:r>
              <a:rPr lang="en-US" altLang="ko-KR" sz="1100" dirty="0" smtClean="0">
                <a:solidFill>
                  <a:srgbClr val="FF0000"/>
                </a:solidFill>
              </a:rPr>
              <a:t>&amp; 5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장가량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ko-KR" altLang="en-US" sz="1100" dirty="0" smtClean="0">
                <a:solidFill>
                  <a:srgbClr val="FF0000"/>
                </a:solidFill>
              </a:rPr>
              <a:t>방수지에 양면인쇄 </a:t>
            </a:r>
            <a:r>
              <a:rPr lang="en-US" altLang="ko-KR" sz="1100" dirty="0" smtClean="0">
                <a:solidFill>
                  <a:srgbClr val="FF0000"/>
                </a:solidFill>
              </a:rPr>
              <a:t>/ </a:t>
            </a:r>
            <a:r>
              <a:rPr lang="ko-KR" altLang="en-US" sz="1100" dirty="0" smtClean="0">
                <a:solidFill>
                  <a:srgbClr val="FF0000"/>
                </a:solidFill>
              </a:rPr>
              <a:t>목걸이 연결을 위한 상단 구멍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endParaRPr lang="ko-KR" altLang="en-US" sz="11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r="-1"/>
          <a:stretch>
            <a:fillRect/>
          </a:stretch>
        </p:blipFill>
        <p:spPr bwMode="auto">
          <a:xfrm>
            <a:off x="5185173" y="1071546"/>
            <a:ext cx="26313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2538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2934" y="4776681"/>
            <a:ext cx="4008466" cy="208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530" y="214291"/>
            <a:ext cx="8203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(5)</a:t>
            </a:r>
            <a:r>
              <a:rPr lang="ko-KR" altLang="en-US" sz="1100" dirty="0">
                <a:solidFill>
                  <a:srgbClr val="FF0000"/>
                </a:solidFill>
              </a:rPr>
              <a:t> </a:t>
            </a:r>
            <a:r>
              <a:rPr lang="ko-KR" altLang="en-US" sz="1100" dirty="0" smtClean="0">
                <a:solidFill>
                  <a:srgbClr val="FF0000"/>
                </a:solidFill>
              </a:rPr>
              <a:t>프로모션용 쿠폰</a:t>
            </a:r>
            <a:endParaRPr lang="en-US" altLang="ko-KR" sz="1100" dirty="0">
              <a:solidFill>
                <a:srgbClr val="FF0000"/>
              </a:solidFill>
            </a:endParaRPr>
          </a:p>
          <a:p>
            <a:endParaRPr lang="en-US" altLang="ko-KR" sz="11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ko-KR" altLang="en-US" sz="1100" dirty="0" smtClean="0">
                <a:solidFill>
                  <a:srgbClr val="FF0000"/>
                </a:solidFill>
              </a:rPr>
              <a:t>일반화된 명함 재질과 </a:t>
            </a:r>
            <a:r>
              <a:rPr lang="en-US" altLang="ko-KR" sz="1100" dirty="0" smtClean="0">
                <a:solidFill>
                  <a:srgbClr val="FF0000"/>
                </a:solidFill>
              </a:rPr>
              <a:t>4*4CM </a:t>
            </a:r>
            <a:r>
              <a:rPr lang="ko-KR" altLang="en-US" sz="1100" dirty="0" smtClean="0">
                <a:solidFill>
                  <a:srgbClr val="FF0000"/>
                </a:solidFill>
              </a:rPr>
              <a:t>정도 크기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ko-KR" altLang="en-US" sz="1100" dirty="0" smtClean="0">
                <a:solidFill>
                  <a:srgbClr val="FF0000"/>
                </a:solidFill>
              </a:rPr>
              <a:t>양면인쇄 및 다이아모양으로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컷팅</a:t>
            </a:r>
            <a:r>
              <a:rPr lang="ko-KR" altLang="en-US" sz="1100" dirty="0" smtClean="0">
                <a:solidFill>
                  <a:srgbClr val="FF0000"/>
                </a:solidFill>
              </a:rPr>
              <a:t> 시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4" name="정오각형 3"/>
          <p:cNvSpPr/>
          <p:nvPr/>
        </p:nvSpPr>
        <p:spPr>
          <a:xfrm>
            <a:off x="3881430" y="500042"/>
            <a:ext cx="3010517" cy="264660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쿠폰 모양 예시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201</Words>
  <Application>Microsoft Office PowerPoint</Application>
  <PresentationFormat>A4 용지(210x297mm)</PresentationFormat>
  <Paragraphs>70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27</cp:revision>
  <dcterms:created xsi:type="dcterms:W3CDTF">2016-05-17T00:56:20Z</dcterms:created>
  <dcterms:modified xsi:type="dcterms:W3CDTF">2016-05-18T04:20:54Z</dcterms:modified>
</cp:coreProperties>
</file>